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6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elicopter in the air&#10;&#10;Description automatically generated">
            <a:extLst>
              <a:ext uri="{FF2B5EF4-FFF2-40B4-BE49-F238E27FC236}">
                <a16:creationId xmlns:a16="http://schemas.microsoft.com/office/drawing/2014/main" id="{C5234D9C-7A03-4A48-1CE4-7BB7AF731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E99849-98C3-E1F5-0875-A5FD751A03B6}"/>
              </a:ext>
            </a:extLst>
          </p:cNvPr>
          <p:cNvSpPr/>
          <p:nvPr userDrawn="1"/>
        </p:nvSpPr>
        <p:spPr>
          <a:xfrm>
            <a:off x="5459896" y="8057322"/>
            <a:ext cx="1868556" cy="1855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b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 code</a:t>
            </a:r>
            <a:b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84585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955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SS colours">
      <a:dk1>
        <a:sysClr val="windowText" lastClr="000000"/>
      </a:dk1>
      <a:lt1>
        <a:sysClr val="window" lastClr="FFFFFF"/>
      </a:lt1>
      <a:dk2>
        <a:srgbClr val="E6223D"/>
      </a:dk2>
      <a:lt2>
        <a:srgbClr val="00BFBF"/>
      </a:lt2>
      <a:accent1>
        <a:srgbClr val="E0E0E0"/>
      </a:accent1>
      <a:accent2>
        <a:srgbClr val="FFD754"/>
      </a:accent2>
      <a:accent3>
        <a:srgbClr val="E6223D"/>
      </a:accent3>
      <a:accent4>
        <a:srgbClr val="00BFBF"/>
      </a:accent4>
      <a:accent5>
        <a:srgbClr val="E0E0E0"/>
      </a:accent5>
      <a:accent6>
        <a:srgbClr val="FFD754"/>
      </a:accent6>
      <a:hlink>
        <a:srgbClr val="E6223D"/>
      </a:hlink>
      <a:folHlink>
        <a:srgbClr val="00BFBF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653E83352B0845830E60D4C665D9AE" ma:contentTypeVersion="16" ma:contentTypeDescription="Create a new document." ma:contentTypeScope="" ma:versionID="1ee5ecaf1a74514edbb8233eb88db80c">
  <xsd:schema xmlns:xsd="http://www.w3.org/2001/XMLSchema" xmlns:xs="http://www.w3.org/2001/XMLSchema" xmlns:p="http://schemas.microsoft.com/office/2006/metadata/properties" xmlns:ns2="71754fde-bf38-4612-8cd7-0a49a729ea2f" xmlns:ns3="3bce4d4d-be22-450d-a78d-c3a9c58b438c" targetNamespace="http://schemas.microsoft.com/office/2006/metadata/properties" ma:root="true" ma:fieldsID="3153ecb19193133f0cb7d43c7ba56dd4" ns2:_="" ns3:_="">
    <xsd:import namespace="71754fde-bf38-4612-8cd7-0a49a729ea2f"/>
    <xsd:import namespace="3bce4d4d-be22-450d-a78d-c3a9c58b43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54fde-bf38-4612-8cd7-0a49a729ea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9b9c685-37ff-473d-9dae-30b98956d6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e4d4d-be22-450d-a78d-c3a9c58b438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57b364c-d88b-4cee-8f30-08fd7d90391e}" ma:internalName="TaxCatchAll" ma:showField="CatchAllData" ma:web="3bce4d4d-be22-450d-a78d-c3a9c58b4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ce4d4d-be22-450d-a78d-c3a9c58b438c" xsi:nil="true"/>
    <lcf76f155ced4ddcb4097134ff3c332f xmlns="71754fde-bf38-4612-8cd7-0a49a729ea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AECB11-902D-408B-A603-4927ACB59C13}"/>
</file>

<file path=customXml/itemProps2.xml><?xml version="1.0" encoding="utf-8"?>
<ds:datastoreItem xmlns:ds="http://schemas.openxmlformats.org/officeDocument/2006/customXml" ds:itemID="{CF4D1696-1B38-4755-81C7-7CA82CCDF30B}"/>
</file>

<file path=customXml/itemProps3.xml><?xml version="1.0" encoding="utf-8"?>
<ds:datastoreItem xmlns:ds="http://schemas.openxmlformats.org/officeDocument/2006/customXml" ds:itemID="{343A77FF-C152-46A0-9B6C-CC9B1631B23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Brooks</dc:creator>
  <cp:lastModifiedBy>Stan Brooks</cp:lastModifiedBy>
  <cp:revision>1</cp:revision>
  <dcterms:created xsi:type="dcterms:W3CDTF">2024-04-16T12:23:23Z</dcterms:created>
  <dcterms:modified xsi:type="dcterms:W3CDTF">2024-04-16T12:36:43Z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0x0101006E653E83352B0845830E60D4C665D9AE</vt:lpwstr>
  </property>
  <property fmtid="{D5CDD505-2E9C-101B-9397-08002B2CF9AE}" pid="3" name="MediaServiceImageTags">
    <vt:lpwstr/>
  </property>
</Properties>
</file>